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11" r:id="rId5"/>
  </p:sldMasterIdLst>
  <p:notesMasterIdLst>
    <p:notesMasterId r:id="rId27"/>
  </p:notesMasterIdLst>
  <p:sldIdLst>
    <p:sldId id="263" r:id="rId6"/>
    <p:sldId id="262" r:id="rId7"/>
    <p:sldId id="256" r:id="rId8"/>
    <p:sldId id="294" r:id="rId9"/>
    <p:sldId id="295" r:id="rId10"/>
    <p:sldId id="257" r:id="rId11"/>
    <p:sldId id="290" r:id="rId12"/>
    <p:sldId id="258" r:id="rId13"/>
    <p:sldId id="1572" r:id="rId14"/>
    <p:sldId id="1573" r:id="rId15"/>
    <p:sldId id="1574" r:id="rId16"/>
    <p:sldId id="260" r:id="rId17"/>
    <p:sldId id="266" r:id="rId18"/>
    <p:sldId id="346" r:id="rId19"/>
    <p:sldId id="349" r:id="rId20"/>
    <p:sldId id="347" r:id="rId21"/>
    <p:sldId id="348" r:id="rId22"/>
    <p:sldId id="350" r:id="rId23"/>
    <p:sldId id="351" r:id="rId24"/>
    <p:sldId id="352" r:id="rId25"/>
    <p:sldId id="2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2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1E5-EA3A-4528-B3C6-12D4CBE5BA1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4E34E-9EEE-4DEB-9823-B40D2E076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3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683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276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2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14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365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7C41-3E64-48D4-9DC3-C5145C21C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3A068-2B9B-4FE2-B8C5-42149E10B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3DBE2-CB77-42A7-936C-54EA36A7A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964F2-FB6E-4A28-9448-7BC75E76B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2D2D2-0AEE-43BA-BF4C-E2C131C9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33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EC537-3225-4581-882D-2AE592E08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A2D87-C65B-487E-8A69-257AA1276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D4BF7-1F21-40DA-887B-A90E07AAD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AF151-EE04-4556-AEDA-253683D9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37AEE-0E41-4A74-BD15-69A5F2C4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95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9F82D-EEB1-4314-A91C-25403DC2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9936D-DF66-4992-A204-65E2B9234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717F0-4865-46DD-8AF1-42AF3202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75BA6-FCA9-4465-966D-A12AD139B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184CF-E17D-48C9-8EAF-A3EEA7A44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11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B0ED-DD44-4CC3-AA47-17659D094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617C2-0AE9-410C-B820-32143FD8D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08DDE-D4B2-4AB9-B440-EB77A6617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8CE98-D28C-48B9-AAD1-F8CE3C72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016B6-D02B-4BA1-A60F-15B9A9CE3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5268E-FF69-4773-B908-6DFAA44E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05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B5A04-898B-4DB4-8522-C5AA11926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AD947-8AD2-404C-B1D1-B696B00DE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C1B53E-2748-4B97-9830-9A9C304A5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640F5E-B588-4DB7-89C9-A35FBF2F4E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25DFAC-B324-4109-B2D6-EEB831F8F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885C54-C1B7-493D-8479-7172255C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A515FC-2374-4A78-B3B6-2B3DC3E3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89AB76-86C3-4C8D-909F-56993CC6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46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554C8-2F12-474E-9739-31060BCCC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842084-D427-4729-9A5C-A12625F95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F5389-F8BE-43F3-B74C-19E308DD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A71AB-9585-441C-96B4-FD4CC0597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43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9E0FA9-7A40-4F4A-9893-D09146C1A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DEF296-F4FC-43B8-BC82-BE47480C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25B83-96DE-45B7-A9A6-9B206665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37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81DC1-492C-45E4-8A7F-539CAC6CE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FD52E-2AF1-4AF8-9DE9-21BEB6882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69A13-CB34-4C51-BAAC-90FD8EF68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F93B1B-B8A3-4148-8015-3DA4D01FD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32E12-AEDB-4E5E-B991-366BCBF9B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096C6-DB2C-4B4E-92C7-854728C89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20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467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2447B-1F26-4034-BF13-B3FE0302B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65AF7A-BB51-48A4-988B-69C154750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51A36-FCEA-4398-B657-6AB270615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957D7-2159-4E46-AF6B-4D5EBC78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24043-3B9F-4F13-85E2-EFBD8FF27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8E843-B028-48F1-9E86-A4BE29E73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7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FB51-ECF3-400D-A392-375E300A0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95561C-C77A-49FB-88FB-96096141C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28F6E-AB64-402C-A2A5-5038B9DB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CB517-D695-483D-A4FD-615D0996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12AE8-9836-4417-AC69-B6B248C5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76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E550-68C7-4392-A277-05A5564C4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D03DA1-2C24-4AC1-B6A2-D770ACA7F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80FF5-C49F-4133-A549-96B45DD2E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24F9F-11C7-4CF1-A83C-A8F534E17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83462-21C1-4111-A270-DC33DF1BB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06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3265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6918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3418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018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9555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1289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4783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395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288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74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9935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97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5763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92260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5650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DC446D-3035-4330-83B7-F26AFCFA3B97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699033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3114830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293100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604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6330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248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760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2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735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73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442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6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0006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14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420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43617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60474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4574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1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129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953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91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6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50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5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2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51.xml"/><Relationship Id="rId9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D7A5BD-403C-471B-A0C7-3BE1D4217ED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5" y="265043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7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02EE5A-CA27-493C-9A50-2C2E24D0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FC121-9140-42CD-95DF-14AA71712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46CD3-3665-4CB7-968D-DB0031C079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5832-1D41-43E2-95CC-817C57DA4AE1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D745A-D4EE-4F53-9693-8BE19EE79D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C6807-A24A-4268-933D-621AE9D52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539572-7FC0-440C-B140-E88D1B980F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947EC36-09F0-43B2-A5D7-4EA9C56DC1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5" y="265043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5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00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1426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18006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51.png"/><Relationship Id="rId7" Type="http://schemas.openxmlformats.org/officeDocument/2006/relationships/slide" Target="slide1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10" Type="http://schemas.openxmlformats.org/officeDocument/2006/relationships/slide" Target="slide20.xml"/><Relationship Id="rId4" Type="http://schemas.microsoft.com/office/2007/relationships/hdphoto" Target="../media/hdphoto2.wdp"/><Relationship Id="rId9" Type="http://schemas.openxmlformats.org/officeDocument/2006/relationships/slide" Target="slide19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gif"/><Relationship Id="rId11" Type="http://schemas.openxmlformats.org/officeDocument/2006/relationships/slide" Target="slide4.xml"/><Relationship Id="rId5" Type="http://schemas.openxmlformats.org/officeDocument/2006/relationships/image" Target="../media/image20.gif"/><Relationship Id="rId10" Type="http://schemas.openxmlformats.org/officeDocument/2006/relationships/slide" Target="slide2.xml"/><Relationship Id="rId4" Type="http://schemas.openxmlformats.org/officeDocument/2006/relationships/image" Target="../media/image23.gif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15DCF9-D593-4D4A-8782-E8644DB014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3" r="6059"/>
          <a:stretch/>
        </p:blipFill>
        <p:spPr>
          <a:xfrm>
            <a:off x="0" y="0"/>
            <a:ext cx="12192000" cy="6876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4DD958-3A52-4D39-9781-A49A90975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406" y="388088"/>
            <a:ext cx="4067175" cy="3050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D14492-DE41-4E71-9015-3574CC254B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8333" r="4074" b="24935"/>
          <a:stretch/>
        </p:blipFill>
        <p:spPr>
          <a:xfrm>
            <a:off x="2031999" y="1326944"/>
            <a:ext cx="7826077" cy="3880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17EB2E-2A42-4D91-BAE6-B2D028A30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3506" y="3194046"/>
            <a:ext cx="2192990" cy="2219332"/>
          </a:xfrm>
          <a:custGeom>
            <a:avLst/>
            <a:gdLst>
              <a:gd name="connsiteX0" fmla="*/ 0 w 6343650"/>
              <a:gd name="connsiteY0" fmla="*/ 0 h 6419850"/>
              <a:gd name="connsiteX1" fmla="*/ 6343650 w 6343650"/>
              <a:gd name="connsiteY1" fmla="*/ 0 h 6419850"/>
              <a:gd name="connsiteX2" fmla="*/ 6343650 w 6343650"/>
              <a:gd name="connsiteY2" fmla="*/ 5601676 h 6419850"/>
              <a:gd name="connsiteX3" fmla="*/ 6331585 w 6343650"/>
              <a:gd name="connsiteY3" fmla="*/ 5592445 h 6419850"/>
              <a:gd name="connsiteX4" fmla="*/ 5915025 w 6343650"/>
              <a:gd name="connsiteY4" fmla="*/ 5582285 h 6419850"/>
              <a:gd name="connsiteX5" fmla="*/ 5884545 w 6343650"/>
              <a:gd name="connsiteY5" fmla="*/ 5572125 h 6419850"/>
              <a:gd name="connsiteX6" fmla="*/ 5843905 w 6343650"/>
              <a:gd name="connsiteY6" fmla="*/ 5561965 h 6419850"/>
              <a:gd name="connsiteX7" fmla="*/ 5478145 w 6343650"/>
              <a:gd name="connsiteY7" fmla="*/ 5541645 h 6419850"/>
              <a:gd name="connsiteX8" fmla="*/ 5356225 w 6343650"/>
              <a:gd name="connsiteY8" fmla="*/ 5531485 h 6419850"/>
              <a:gd name="connsiteX9" fmla="*/ 5305425 w 6343650"/>
              <a:gd name="connsiteY9" fmla="*/ 5521325 h 6419850"/>
              <a:gd name="connsiteX10" fmla="*/ 5264785 w 6343650"/>
              <a:gd name="connsiteY10" fmla="*/ 5511165 h 6419850"/>
              <a:gd name="connsiteX11" fmla="*/ 5163185 w 6343650"/>
              <a:gd name="connsiteY11" fmla="*/ 5521325 h 6419850"/>
              <a:gd name="connsiteX12" fmla="*/ 5132705 w 6343650"/>
              <a:gd name="connsiteY12" fmla="*/ 5511165 h 6419850"/>
              <a:gd name="connsiteX13" fmla="*/ 5071745 w 6343650"/>
              <a:gd name="connsiteY13" fmla="*/ 5490845 h 6419850"/>
              <a:gd name="connsiteX14" fmla="*/ 4970145 w 6343650"/>
              <a:gd name="connsiteY14" fmla="*/ 5470525 h 6419850"/>
              <a:gd name="connsiteX15" fmla="*/ 4909185 w 6343650"/>
              <a:gd name="connsiteY15" fmla="*/ 5450205 h 6419850"/>
              <a:gd name="connsiteX16" fmla="*/ 4848225 w 6343650"/>
              <a:gd name="connsiteY16" fmla="*/ 5399405 h 6419850"/>
              <a:gd name="connsiteX17" fmla="*/ 4817745 w 6343650"/>
              <a:gd name="connsiteY17" fmla="*/ 5379085 h 6419850"/>
              <a:gd name="connsiteX18" fmla="*/ 4787265 w 6343650"/>
              <a:gd name="connsiteY18" fmla="*/ 5368925 h 6419850"/>
              <a:gd name="connsiteX19" fmla="*/ 4634865 w 6343650"/>
              <a:gd name="connsiteY19" fmla="*/ 5338445 h 6419850"/>
              <a:gd name="connsiteX20" fmla="*/ 4604385 w 6343650"/>
              <a:gd name="connsiteY20" fmla="*/ 5348605 h 6419850"/>
              <a:gd name="connsiteX21" fmla="*/ 4573905 w 6343650"/>
              <a:gd name="connsiteY21" fmla="*/ 5358765 h 6419850"/>
              <a:gd name="connsiteX22" fmla="*/ 4482465 w 6343650"/>
              <a:gd name="connsiteY22" fmla="*/ 5389245 h 6419850"/>
              <a:gd name="connsiteX23" fmla="*/ 4462145 w 6343650"/>
              <a:gd name="connsiteY23" fmla="*/ 5419725 h 6419850"/>
              <a:gd name="connsiteX24" fmla="*/ 4431665 w 6343650"/>
              <a:gd name="connsiteY24" fmla="*/ 5440045 h 6419850"/>
              <a:gd name="connsiteX25" fmla="*/ 4401185 w 6343650"/>
              <a:gd name="connsiteY25" fmla="*/ 5643245 h 6419850"/>
              <a:gd name="connsiteX26" fmla="*/ 4380865 w 6343650"/>
              <a:gd name="connsiteY26" fmla="*/ 5714365 h 6419850"/>
              <a:gd name="connsiteX27" fmla="*/ 4370705 w 6343650"/>
              <a:gd name="connsiteY27" fmla="*/ 5744845 h 6419850"/>
              <a:gd name="connsiteX28" fmla="*/ 4340225 w 6343650"/>
              <a:gd name="connsiteY28" fmla="*/ 5836285 h 6419850"/>
              <a:gd name="connsiteX29" fmla="*/ 4319905 w 6343650"/>
              <a:gd name="connsiteY29" fmla="*/ 5866765 h 6419850"/>
              <a:gd name="connsiteX30" fmla="*/ 4279265 w 6343650"/>
              <a:gd name="connsiteY30" fmla="*/ 5927725 h 6419850"/>
              <a:gd name="connsiteX31" fmla="*/ 4269105 w 6343650"/>
              <a:gd name="connsiteY31" fmla="*/ 5958205 h 6419850"/>
              <a:gd name="connsiteX32" fmla="*/ 4248785 w 6343650"/>
              <a:gd name="connsiteY32" fmla="*/ 6019165 h 6419850"/>
              <a:gd name="connsiteX33" fmla="*/ 4228465 w 6343650"/>
              <a:gd name="connsiteY33" fmla="*/ 6120765 h 6419850"/>
              <a:gd name="connsiteX34" fmla="*/ 4218305 w 6343650"/>
              <a:gd name="connsiteY34" fmla="*/ 6232525 h 6419850"/>
              <a:gd name="connsiteX35" fmla="*/ 4197985 w 6343650"/>
              <a:gd name="connsiteY35" fmla="*/ 6384925 h 6419850"/>
              <a:gd name="connsiteX36" fmla="*/ 4195802 w 6343650"/>
              <a:gd name="connsiteY36" fmla="*/ 6419850 h 6419850"/>
              <a:gd name="connsiteX37" fmla="*/ 0 w 6343650"/>
              <a:gd name="connsiteY37" fmla="*/ 641985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343650" h="6419850">
                <a:moveTo>
                  <a:pt x="0" y="0"/>
                </a:moveTo>
                <a:lnTo>
                  <a:pt x="6343650" y="0"/>
                </a:lnTo>
                <a:lnTo>
                  <a:pt x="6343650" y="5601676"/>
                </a:lnTo>
                <a:lnTo>
                  <a:pt x="6331585" y="5592445"/>
                </a:lnTo>
                <a:cubicBezTo>
                  <a:pt x="6192732" y="5589058"/>
                  <a:pt x="6053776" y="5588592"/>
                  <a:pt x="5915025" y="5582285"/>
                </a:cubicBezTo>
                <a:cubicBezTo>
                  <a:pt x="5904326" y="5581799"/>
                  <a:pt x="5894843" y="5575067"/>
                  <a:pt x="5884545" y="5572125"/>
                </a:cubicBezTo>
                <a:cubicBezTo>
                  <a:pt x="5871119" y="5568289"/>
                  <a:pt x="5857452" y="5565352"/>
                  <a:pt x="5843905" y="5561965"/>
                </a:cubicBezTo>
                <a:cubicBezTo>
                  <a:pt x="5667185" y="5553550"/>
                  <a:pt x="5639024" y="5553562"/>
                  <a:pt x="5478145" y="5541645"/>
                </a:cubicBezTo>
                <a:cubicBezTo>
                  <a:pt x="5437476" y="5538632"/>
                  <a:pt x="5396727" y="5536250"/>
                  <a:pt x="5356225" y="5531485"/>
                </a:cubicBezTo>
                <a:cubicBezTo>
                  <a:pt x="5339075" y="5529467"/>
                  <a:pt x="5322282" y="5525071"/>
                  <a:pt x="5305425" y="5521325"/>
                </a:cubicBezTo>
                <a:cubicBezTo>
                  <a:pt x="5291794" y="5518296"/>
                  <a:pt x="5278749" y="5511165"/>
                  <a:pt x="5264785" y="5511165"/>
                </a:cubicBezTo>
                <a:cubicBezTo>
                  <a:pt x="5230749" y="5511165"/>
                  <a:pt x="5197052" y="5517938"/>
                  <a:pt x="5163185" y="5521325"/>
                </a:cubicBezTo>
                <a:lnTo>
                  <a:pt x="5132705" y="5511165"/>
                </a:lnTo>
                <a:lnTo>
                  <a:pt x="5071745" y="5490845"/>
                </a:lnTo>
                <a:cubicBezTo>
                  <a:pt x="5038980" y="5479923"/>
                  <a:pt x="5004012" y="5477298"/>
                  <a:pt x="4970145" y="5470525"/>
                </a:cubicBezTo>
                <a:cubicBezTo>
                  <a:pt x="4949142" y="5466324"/>
                  <a:pt x="4928758" y="5458904"/>
                  <a:pt x="4909185" y="5450205"/>
                </a:cubicBezTo>
                <a:cubicBezTo>
                  <a:pt x="4876752" y="5435791"/>
                  <a:pt x="4875569" y="5422192"/>
                  <a:pt x="4848225" y="5399405"/>
                </a:cubicBezTo>
                <a:cubicBezTo>
                  <a:pt x="4838844" y="5391588"/>
                  <a:pt x="4827905" y="5385858"/>
                  <a:pt x="4817745" y="5379085"/>
                </a:cubicBezTo>
                <a:cubicBezTo>
                  <a:pt x="4808834" y="5373144"/>
                  <a:pt x="4797425" y="5372312"/>
                  <a:pt x="4787265" y="5368925"/>
                </a:cubicBezTo>
                <a:cubicBezTo>
                  <a:pt x="4697211" y="5338907"/>
                  <a:pt x="4747593" y="5350970"/>
                  <a:pt x="4634865" y="5338445"/>
                </a:cubicBezTo>
                <a:lnTo>
                  <a:pt x="4604385" y="5348605"/>
                </a:lnTo>
                <a:lnTo>
                  <a:pt x="4573905" y="5358765"/>
                </a:lnTo>
                <a:lnTo>
                  <a:pt x="4482465" y="5389245"/>
                </a:lnTo>
                <a:cubicBezTo>
                  <a:pt x="4472110" y="5395717"/>
                  <a:pt x="4468918" y="5409565"/>
                  <a:pt x="4462145" y="5419725"/>
                </a:cubicBezTo>
                <a:cubicBezTo>
                  <a:pt x="4451985" y="5426498"/>
                  <a:pt x="4440299" y="5431411"/>
                  <a:pt x="4431665" y="5440045"/>
                </a:cubicBezTo>
                <a:cubicBezTo>
                  <a:pt x="4380989" y="5490721"/>
                  <a:pt x="4404341" y="5589592"/>
                  <a:pt x="4401185" y="5643245"/>
                </a:cubicBezTo>
                <a:cubicBezTo>
                  <a:pt x="4386609" y="5686972"/>
                  <a:pt x="4393622" y="5663335"/>
                  <a:pt x="4380865" y="5714365"/>
                </a:cubicBezTo>
                <a:cubicBezTo>
                  <a:pt x="4378268" y="5724755"/>
                  <a:pt x="4374092" y="5734685"/>
                  <a:pt x="4370705" y="5744845"/>
                </a:cubicBezTo>
                <a:lnTo>
                  <a:pt x="4340225" y="5836285"/>
                </a:lnTo>
                <a:cubicBezTo>
                  <a:pt x="4336364" y="5847869"/>
                  <a:pt x="4326678" y="5856605"/>
                  <a:pt x="4319905" y="5866765"/>
                </a:cubicBezTo>
                <a:lnTo>
                  <a:pt x="4279265" y="5927725"/>
                </a:lnTo>
                <a:cubicBezTo>
                  <a:pt x="4273324" y="5936636"/>
                  <a:pt x="4272492" y="5948045"/>
                  <a:pt x="4269105" y="5958205"/>
                </a:cubicBezTo>
                <a:cubicBezTo>
                  <a:pt x="4262332" y="5978525"/>
                  <a:pt x="4254940" y="5998649"/>
                  <a:pt x="4248785" y="6019165"/>
                </a:cubicBezTo>
                <a:cubicBezTo>
                  <a:pt x="4239670" y="6049550"/>
                  <a:pt x="4232009" y="6090645"/>
                  <a:pt x="4228465" y="6120765"/>
                </a:cubicBezTo>
                <a:cubicBezTo>
                  <a:pt x="4224094" y="6157916"/>
                  <a:pt x="4222436" y="6195347"/>
                  <a:pt x="4218305" y="6232525"/>
                </a:cubicBezTo>
                <a:cubicBezTo>
                  <a:pt x="4210291" y="6304653"/>
                  <a:pt x="4204266" y="6309551"/>
                  <a:pt x="4197985" y="6384925"/>
                </a:cubicBezTo>
                <a:lnTo>
                  <a:pt x="4195802" y="6419850"/>
                </a:lnTo>
                <a:lnTo>
                  <a:pt x="0" y="6419850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B754B6-EE48-4DBE-8D4D-6E06794C7F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3599228"/>
            <a:ext cx="3120811" cy="31208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B58528-3579-43BF-BE08-B04D4109ED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21805" r="10139" b="23194"/>
          <a:stretch/>
        </p:blipFill>
        <p:spPr>
          <a:xfrm>
            <a:off x="4807067" y="5301239"/>
            <a:ext cx="2296882" cy="15548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E1779BA-E4F5-4448-86B9-A3DFA3BE95A6}"/>
              </a:ext>
            </a:extLst>
          </p:cNvPr>
          <p:cNvSpPr txBox="1"/>
          <p:nvPr/>
        </p:nvSpPr>
        <p:spPr>
          <a:xfrm>
            <a:off x="2126719" y="2843417"/>
            <a:ext cx="7771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BÍ MẬT BIỂN XANH</a:t>
            </a:r>
          </a:p>
        </p:txBody>
      </p:sp>
      <p:pic>
        <p:nvPicPr>
          <p:cNvPr id="2" name="okCartoon Music (25)">
            <a:hlinkClick r:id="" action="ppaction://media"/>
            <a:extLst>
              <a:ext uri="{FF2B5EF4-FFF2-40B4-BE49-F238E27FC236}">
                <a16:creationId xmlns:a16="http://schemas.microsoft.com/office/drawing/2014/main" id="{C5A2A6EF-8E51-4285-8DFC-F876A0F8A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25525" y="-995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388" y="184352"/>
            <a:ext cx="2638780" cy="3244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DC2A3CA4-91CF-4F0D-87FE-5FB3C747A3FB}"/>
              </a:ext>
            </a:extLst>
          </p:cNvPr>
          <p:cNvSpPr/>
          <p:nvPr/>
        </p:nvSpPr>
        <p:spPr>
          <a:xfrm flipH="1">
            <a:off x="4684542" y="430570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A938070-C7CC-4086-AF35-96E824DE0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649" y="3444540"/>
            <a:ext cx="2434600" cy="300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Speech Bubble: Rectangle with Corners Rounded 4">
            <a:extLst>
              <a:ext uri="{FF2B5EF4-FFF2-40B4-BE49-F238E27FC236}">
                <a16:creationId xmlns:a16="http://schemas.microsoft.com/office/drawing/2014/main" id="{B4E3BABA-E4A2-405F-9AAD-8A70EF6677B7}"/>
              </a:ext>
            </a:extLst>
          </p:cNvPr>
          <p:cNvSpPr/>
          <p:nvPr/>
        </p:nvSpPr>
        <p:spPr>
          <a:xfrm flipH="1">
            <a:off x="4712256" y="3559878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70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03" y="1510347"/>
            <a:ext cx="4442951" cy="3766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4CBC80B-E4EA-4C36-8444-6C23AFAC7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750" y="2024814"/>
            <a:ext cx="710855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51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738359" y="2574387"/>
            <a:ext cx="9015394" cy="3241099"/>
          </a:xfrm>
          <a:prstGeom prst="rect">
            <a:avLst/>
          </a:prstGeom>
          <a:solidFill>
            <a:srgbClr val="059BA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95" y="11967"/>
            <a:ext cx="3998597" cy="33551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70505" y="3123565"/>
            <a:ext cx="74079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Cùng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xem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kĩ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đoạn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phim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sau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đây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và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trả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lời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câu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hỏi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2" name="Giới thiệu chương trình hôm nay (5h30, 03.07.2022)">
            <a:hlinkClick r:id="" action="ppaction://media"/>
            <a:extLst>
              <a:ext uri="{FF2B5EF4-FFF2-40B4-BE49-F238E27FC236}">
                <a16:creationId xmlns:a16="http://schemas.microsoft.com/office/drawing/2014/main" id="{1B9B86CB-E2AD-4434-928A-40E7EC3BA2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4384" y="-2"/>
            <a:ext cx="12226384" cy="68773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2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40784"/>
            <a:ext cx="3155156" cy="4417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4368800" y="5257800"/>
            <a:ext cx="841216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5226695" y="4360290"/>
            <a:ext cx="980724" cy="917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6316429" y="3419044"/>
            <a:ext cx="716727" cy="978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982728" y="2451665"/>
            <a:ext cx="891648" cy="780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5281467" y="1832680"/>
            <a:ext cx="553316" cy="47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5072240" y="227178"/>
            <a:ext cx="836355" cy="139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3597333" y="4936581"/>
            <a:ext cx="928331" cy="1593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1947" y="1993757"/>
            <a:ext cx="1056285" cy="14788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499" y="622713"/>
            <a:ext cx="1056285" cy="1478800"/>
          </a:xfrm>
          <a:prstGeom prst="rect">
            <a:avLst/>
          </a:prstGeom>
        </p:spPr>
      </p:pic>
      <p:sp>
        <p:nvSpPr>
          <p:cNvPr id="58" name="矩形 20">
            <a:extLst>
              <a:ext uri="{FF2B5EF4-FFF2-40B4-BE49-F238E27FC236}">
                <a16:creationId xmlns:a16="http://schemas.microsoft.com/office/drawing/2014/main" id="{01F439FC-9FB9-4C67-AF9F-19512E9D205C}"/>
              </a:ext>
            </a:extLst>
          </p:cNvPr>
          <p:cNvSpPr/>
          <p:nvPr/>
        </p:nvSpPr>
        <p:spPr>
          <a:xfrm>
            <a:off x="7247165" y="0"/>
            <a:ext cx="4944836" cy="18980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CHINH PHỤC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ĐỈNH NÚI</a:t>
            </a:r>
            <a:endParaRPr kumimoji="0" lang="zh-CN" altLang="en-US" sz="5867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迷你简少儿" panose="03000509000000000000" pitchFamily="65" charset="-122"/>
              <a:cs typeface="Arial"/>
              <a:sym typeface="Arial"/>
            </a:endParaRPr>
          </a:p>
        </p:txBody>
      </p:sp>
      <p:sp>
        <p:nvSpPr>
          <p:cNvPr id="32" name="1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9E07689F-5EE4-4F22-852D-7C6EA9F252C4}"/>
              </a:ext>
            </a:extLst>
          </p:cNvPr>
          <p:cNvSpPr/>
          <p:nvPr/>
        </p:nvSpPr>
        <p:spPr>
          <a:xfrm>
            <a:off x="4914125" y="5199996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2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0BD556A9-B251-403D-9C8C-22B2B0F5585B}"/>
              </a:ext>
            </a:extLst>
          </p:cNvPr>
          <p:cNvSpPr/>
          <p:nvPr/>
        </p:nvSpPr>
        <p:spPr>
          <a:xfrm>
            <a:off x="6013208" y="423193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3 - 9Slide.vn">
            <a:hlinkClick r:id="rId7" action="ppaction://hlinksldjump"/>
            <a:extLst>
              <a:ext uri="{FF2B5EF4-FFF2-40B4-BE49-F238E27FC236}">
                <a16:creationId xmlns:a16="http://schemas.microsoft.com/office/drawing/2014/main" id="{7E1F031F-7602-4959-A841-E1A6AB077209}"/>
              </a:ext>
            </a:extLst>
          </p:cNvPr>
          <p:cNvSpPr/>
          <p:nvPr/>
        </p:nvSpPr>
        <p:spPr>
          <a:xfrm>
            <a:off x="6885209" y="3301868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FFB7A084-319B-4DAC-9C30-DF54ACDCF302}"/>
              </a:ext>
            </a:extLst>
          </p:cNvPr>
          <p:cNvSpPr/>
          <p:nvPr/>
        </p:nvSpPr>
        <p:spPr>
          <a:xfrm>
            <a:off x="5834783" y="215577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5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241AFA89-58B2-43FE-91B6-0E4C98CF3ABD}"/>
              </a:ext>
            </a:extLst>
          </p:cNvPr>
          <p:cNvSpPr/>
          <p:nvPr/>
        </p:nvSpPr>
        <p:spPr>
          <a:xfrm>
            <a:off x="5028908" y="1580121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6 - 9Slide.vn">
            <a:hlinkClick r:id="rId10" action="ppaction://hlinksldjump"/>
            <a:extLst>
              <a:ext uri="{FF2B5EF4-FFF2-40B4-BE49-F238E27FC236}">
                <a16:creationId xmlns:a16="http://schemas.microsoft.com/office/drawing/2014/main" id="{390C5834-AD98-4E34-B42F-968C1F7843CC}"/>
              </a:ext>
            </a:extLst>
          </p:cNvPr>
          <p:cNvSpPr/>
          <p:nvPr/>
        </p:nvSpPr>
        <p:spPr>
          <a:xfrm>
            <a:off x="5865263" y="-25382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2446DE-AC75-4AB2-BC36-F6FB1CBF4235}"/>
              </a:ext>
            </a:extLst>
          </p:cNvPr>
          <p:cNvSpPr txBox="1"/>
          <p:nvPr/>
        </p:nvSpPr>
        <p:spPr>
          <a:xfrm>
            <a:off x="-3657602" y="366273"/>
            <a:ext cx="2780439" cy="5262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1500" marR="0" lvl="0" indent="-5715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núi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571500" marR="0" lvl="0" indent="-5715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Bấm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quay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1.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6h40,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648608" y="5803430"/>
            <a:ext cx="5920206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pháp luật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648608" y="4552297"/>
            <a:ext cx="5920206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du lịch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598297" y="3301163"/>
            <a:ext cx="597051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Hà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Nội buổi sáng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648607" y="2070182"/>
            <a:ext cx="597051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nông nghiệp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62587" y="457212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88655" y="196366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62587" y="58347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87255" y="332099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23187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4267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thao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4267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4488581" y="5659907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7h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4442106" y="4422490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6h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4470401" y="3174957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9h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4470401" y="1971278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8h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41079" y="2130798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109335" y="3213317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24183" y="573073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28598" y="4534486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1971278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5802E-6 L 0.75486 0.01883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43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/>
            <a:r>
              <a:rPr lang="en-US" altLang="en-US" sz="4267" kern="0" dirty="0">
                <a:sym typeface="Arial"/>
              </a:rPr>
              <a:t>3</a:t>
            </a:r>
            <a:r>
              <a:rPr lang="vi-VN" altLang="en-US" sz="4267" kern="0" dirty="0">
                <a:sym typeface="Arial"/>
              </a:rPr>
              <a:t>. Lúc </a:t>
            </a:r>
            <a:r>
              <a:rPr lang="en-US" altLang="en-US" sz="4267" kern="0" dirty="0">
                <a:sym typeface="Arial"/>
              </a:rPr>
              <a:t>10h</a:t>
            </a:r>
            <a:r>
              <a:rPr lang="vi-VN" altLang="en-US" sz="4267" kern="0" dirty="0">
                <a:sym typeface="Arial"/>
              </a:rPr>
              <a:t>, chương trình gì sẽ phát sóng?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805675" y="5656453"/>
            <a:ext cx="5568800" cy="110865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giới động vật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759200" y="4378765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trang và cuộc sống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759199" y="3101634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hình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759199" y="1909923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Phim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truyện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96131" y="198180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844008" y="4330105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942608" y="58601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96131" y="306085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600" y="1981802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75417 0.0092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4. Sau </a:t>
            </a:r>
            <a:r>
              <a:rPr kumimoji="0" lang="en-US" sz="4267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nông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nghiệp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7h?</a:t>
            </a:r>
            <a:endParaRPr kumimoji="0" sz="4267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id="{2D9AA0DE-7AF1-472E-B650-3B0E3D2791B0}"/>
              </a:ext>
            </a:extLst>
          </p:cNvPr>
          <p:cNvSpPr/>
          <p:nvPr/>
        </p:nvSpPr>
        <p:spPr>
          <a:xfrm>
            <a:off x="3293653" y="5593416"/>
            <a:ext cx="8686609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du lịch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c - 9Slide.vn">
            <a:extLst>
              <a:ext uri="{FF2B5EF4-FFF2-40B4-BE49-F238E27FC236}">
                <a16:creationId xmlns:a16="http://schemas.microsoft.com/office/drawing/2014/main" id="{C1749637-7140-461B-992D-BD2FE7C81D40}"/>
              </a:ext>
            </a:extLst>
          </p:cNvPr>
          <p:cNvSpPr/>
          <p:nvPr/>
        </p:nvSpPr>
        <p:spPr>
          <a:xfrm>
            <a:off x="3251200" y="4496371"/>
            <a:ext cx="8636000" cy="976448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Vòng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quanh thế giới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8636000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giáo dục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8636000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trẻ thơ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23467" y="330636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71375" y="589297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A1AEF81C-6D10-444C-888F-8B3BBC784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9975" y="444626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9975" y="214960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8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9518090" y="3500594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5.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ẩm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905324" y="5680034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17h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905324" y="4531262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16h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905323" y="3382490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15h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905323" y="2233718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14h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25278" y="2393238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293534" y="3475757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72202" y="57508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77322" y="463773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77851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60494E-6 L 0.73646 0.00617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5F62F0-1BFD-4970-AC5A-3A0EC28FA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3" r="6059"/>
          <a:stretch/>
        </p:blipFill>
        <p:spPr>
          <a:xfrm>
            <a:off x="0" y="0"/>
            <a:ext cx="12192000" cy="6876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9B92A1-388A-4D11-ABBF-DE1C81456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29" y="952902"/>
            <a:ext cx="3651553" cy="2464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922F60-D650-4FD0-A0C5-DCB8B19B7D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762" y="3783011"/>
            <a:ext cx="2688909" cy="26889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D2442E-770A-4CAF-99D2-A67B243DFC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80251" y="2624206"/>
            <a:ext cx="2192990" cy="2219332"/>
          </a:xfrm>
          <a:custGeom>
            <a:avLst/>
            <a:gdLst>
              <a:gd name="connsiteX0" fmla="*/ 0 w 6343650"/>
              <a:gd name="connsiteY0" fmla="*/ 0 h 6419850"/>
              <a:gd name="connsiteX1" fmla="*/ 6343650 w 6343650"/>
              <a:gd name="connsiteY1" fmla="*/ 0 h 6419850"/>
              <a:gd name="connsiteX2" fmla="*/ 6343650 w 6343650"/>
              <a:gd name="connsiteY2" fmla="*/ 5601676 h 6419850"/>
              <a:gd name="connsiteX3" fmla="*/ 6331585 w 6343650"/>
              <a:gd name="connsiteY3" fmla="*/ 5592445 h 6419850"/>
              <a:gd name="connsiteX4" fmla="*/ 5915025 w 6343650"/>
              <a:gd name="connsiteY4" fmla="*/ 5582285 h 6419850"/>
              <a:gd name="connsiteX5" fmla="*/ 5884545 w 6343650"/>
              <a:gd name="connsiteY5" fmla="*/ 5572125 h 6419850"/>
              <a:gd name="connsiteX6" fmla="*/ 5843905 w 6343650"/>
              <a:gd name="connsiteY6" fmla="*/ 5561965 h 6419850"/>
              <a:gd name="connsiteX7" fmla="*/ 5478145 w 6343650"/>
              <a:gd name="connsiteY7" fmla="*/ 5541645 h 6419850"/>
              <a:gd name="connsiteX8" fmla="*/ 5356225 w 6343650"/>
              <a:gd name="connsiteY8" fmla="*/ 5531485 h 6419850"/>
              <a:gd name="connsiteX9" fmla="*/ 5305425 w 6343650"/>
              <a:gd name="connsiteY9" fmla="*/ 5521325 h 6419850"/>
              <a:gd name="connsiteX10" fmla="*/ 5264785 w 6343650"/>
              <a:gd name="connsiteY10" fmla="*/ 5511165 h 6419850"/>
              <a:gd name="connsiteX11" fmla="*/ 5163185 w 6343650"/>
              <a:gd name="connsiteY11" fmla="*/ 5521325 h 6419850"/>
              <a:gd name="connsiteX12" fmla="*/ 5132705 w 6343650"/>
              <a:gd name="connsiteY12" fmla="*/ 5511165 h 6419850"/>
              <a:gd name="connsiteX13" fmla="*/ 5071745 w 6343650"/>
              <a:gd name="connsiteY13" fmla="*/ 5490845 h 6419850"/>
              <a:gd name="connsiteX14" fmla="*/ 4970145 w 6343650"/>
              <a:gd name="connsiteY14" fmla="*/ 5470525 h 6419850"/>
              <a:gd name="connsiteX15" fmla="*/ 4909185 w 6343650"/>
              <a:gd name="connsiteY15" fmla="*/ 5450205 h 6419850"/>
              <a:gd name="connsiteX16" fmla="*/ 4848225 w 6343650"/>
              <a:gd name="connsiteY16" fmla="*/ 5399405 h 6419850"/>
              <a:gd name="connsiteX17" fmla="*/ 4817745 w 6343650"/>
              <a:gd name="connsiteY17" fmla="*/ 5379085 h 6419850"/>
              <a:gd name="connsiteX18" fmla="*/ 4787265 w 6343650"/>
              <a:gd name="connsiteY18" fmla="*/ 5368925 h 6419850"/>
              <a:gd name="connsiteX19" fmla="*/ 4634865 w 6343650"/>
              <a:gd name="connsiteY19" fmla="*/ 5338445 h 6419850"/>
              <a:gd name="connsiteX20" fmla="*/ 4604385 w 6343650"/>
              <a:gd name="connsiteY20" fmla="*/ 5348605 h 6419850"/>
              <a:gd name="connsiteX21" fmla="*/ 4573905 w 6343650"/>
              <a:gd name="connsiteY21" fmla="*/ 5358765 h 6419850"/>
              <a:gd name="connsiteX22" fmla="*/ 4482465 w 6343650"/>
              <a:gd name="connsiteY22" fmla="*/ 5389245 h 6419850"/>
              <a:gd name="connsiteX23" fmla="*/ 4462145 w 6343650"/>
              <a:gd name="connsiteY23" fmla="*/ 5419725 h 6419850"/>
              <a:gd name="connsiteX24" fmla="*/ 4431665 w 6343650"/>
              <a:gd name="connsiteY24" fmla="*/ 5440045 h 6419850"/>
              <a:gd name="connsiteX25" fmla="*/ 4401185 w 6343650"/>
              <a:gd name="connsiteY25" fmla="*/ 5643245 h 6419850"/>
              <a:gd name="connsiteX26" fmla="*/ 4380865 w 6343650"/>
              <a:gd name="connsiteY26" fmla="*/ 5714365 h 6419850"/>
              <a:gd name="connsiteX27" fmla="*/ 4370705 w 6343650"/>
              <a:gd name="connsiteY27" fmla="*/ 5744845 h 6419850"/>
              <a:gd name="connsiteX28" fmla="*/ 4340225 w 6343650"/>
              <a:gd name="connsiteY28" fmla="*/ 5836285 h 6419850"/>
              <a:gd name="connsiteX29" fmla="*/ 4319905 w 6343650"/>
              <a:gd name="connsiteY29" fmla="*/ 5866765 h 6419850"/>
              <a:gd name="connsiteX30" fmla="*/ 4279265 w 6343650"/>
              <a:gd name="connsiteY30" fmla="*/ 5927725 h 6419850"/>
              <a:gd name="connsiteX31" fmla="*/ 4269105 w 6343650"/>
              <a:gd name="connsiteY31" fmla="*/ 5958205 h 6419850"/>
              <a:gd name="connsiteX32" fmla="*/ 4248785 w 6343650"/>
              <a:gd name="connsiteY32" fmla="*/ 6019165 h 6419850"/>
              <a:gd name="connsiteX33" fmla="*/ 4228465 w 6343650"/>
              <a:gd name="connsiteY33" fmla="*/ 6120765 h 6419850"/>
              <a:gd name="connsiteX34" fmla="*/ 4218305 w 6343650"/>
              <a:gd name="connsiteY34" fmla="*/ 6232525 h 6419850"/>
              <a:gd name="connsiteX35" fmla="*/ 4197985 w 6343650"/>
              <a:gd name="connsiteY35" fmla="*/ 6384925 h 6419850"/>
              <a:gd name="connsiteX36" fmla="*/ 4195802 w 6343650"/>
              <a:gd name="connsiteY36" fmla="*/ 6419850 h 6419850"/>
              <a:gd name="connsiteX37" fmla="*/ 0 w 6343650"/>
              <a:gd name="connsiteY37" fmla="*/ 641985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343650" h="6419850">
                <a:moveTo>
                  <a:pt x="0" y="0"/>
                </a:moveTo>
                <a:lnTo>
                  <a:pt x="6343650" y="0"/>
                </a:lnTo>
                <a:lnTo>
                  <a:pt x="6343650" y="5601676"/>
                </a:lnTo>
                <a:lnTo>
                  <a:pt x="6331585" y="5592445"/>
                </a:lnTo>
                <a:cubicBezTo>
                  <a:pt x="6192732" y="5589058"/>
                  <a:pt x="6053776" y="5588592"/>
                  <a:pt x="5915025" y="5582285"/>
                </a:cubicBezTo>
                <a:cubicBezTo>
                  <a:pt x="5904326" y="5581799"/>
                  <a:pt x="5894843" y="5575067"/>
                  <a:pt x="5884545" y="5572125"/>
                </a:cubicBezTo>
                <a:cubicBezTo>
                  <a:pt x="5871119" y="5568289"/>
                  <a:pt x="5857452" y="5565352"/>
                  <a:pt x="5843905" y="5561965"/>
                </a:cubicBezTo>
                <a:cubicBezTo>
                  <a:pt x="5667185" y="5553550"/>
                  <a:pt x="5639024" y="5553562"/>
                  <a:pt x="5478145" y="5541645"/>
                </a:cubicBezTo>
                <a:cubicBezTo>
                  <a:pt x="5437476" y="5538632"/>
                  <a:pt x="5396727" y="5536250"/>
                  <a:pt x="5356225" y="5531485"/>
                </a:cubicBezTo>
                <a:cubicBezTo>
                  <a:pt x="5339075" y="5529467"/>
                  <a:pt x="5322282" y="5525071"/>
                  <a:pt x="5305425" y="5521325"/>
                </a:cubicBezTo>
                <a:cubicBezTo>
                  <a:pt x="5291794" y="5518296"/>
                  <a:pt x="5278749" y="5511165"/>
                  <a:pt x="5264785" y="5511165"/>
                </a:cubicBezTo>
                <a:cubicBezTo>
                  <a:pt x="5230749" y="5511165"/>
                  <a:pt x="5197052" y="5517938"/>
                  <a:pt x="5163185" y="5521325"/>
                </a:cubicBezTo>
                <a:lnTo>
                  <a:pt x="5132705" y="5511165"/>
                </a:lnTo>
                <a:lnTo>
                  <a:pt x="5071745" y="5490845"/>
                </a:lnTo>
                <a:cubicBezTo>
                  <a:pt x="5038980" y="5479923"/>
                  <a:pt x="5004012" y="5477298"/>
                  <a:pt x="4970145" y="5470525"/>
                </a:cubicBezTo>
                <a:cubicBezTo>
                  <a:pt x="4949142" y="5466324"/>
                  <a:pt x="4928758" y="5458904"/>
                  <a:pt x="4909185" y="5450205"/>
                </a:cubicBezTo>
                <a:cubicBezTo>
                  <a:pt x="4876752" y="5435791"/>
                  <a:pt x="4875569" y="5422192"/>
                  <a:pt x="4848225" y="5399405"/>
                </a:cubicBezTo>
                <a:cubicBezTo>
                  <a:pt x="4838844" y="5391588"/>
                  <a:pt x="4827905" y="5385858"/>
                  <a:pt x="4817745" y="5379085"/>
                </a:cubicBezTo>
                <a:cubicBezTo>
                  <a:pt x="4808834" y="5373144"/>
                  <a:pt x="4797425" y="5372312"/>
                  <a:pt x="4787265" y="5368925"/>
                </a:cubicBezTo>
                <a:cubicBezTo>
                  <a:pt x="4697211" y="5338907"/>
                  <a:pt x="4747593" y="5350970"/>
                  <a:pt x="4634865" y="5338445"/>
                </a:cubicBezTo>
                <a:lnTo>
                  <a:pt x="4604385" y="5348605"/>
                </a:lnTo>
                <a:lnTo>
                  <a:pt x="4573905" y="5358765"/>
                </a:lnTo>
                <a:lnTo>
                  <a:pt x="4482465" y="5389245"/>
                </a:lnTo>
                <a:cubicBezTo>
                  <a:pt x="4472110" y="5395717"/>
                  <a:pt x="4468918" y="5409565"/>
                  <a:pt x="4462145" y="5419725"/>
                </a:cubicBezTo>
                <a:cubicBezTo>
                  <a:pt x="4451985" y="5426498"/>
                  <a:pt x="4440299" y="5431411"/>
                  <a:pt x="4431665" y="5440045"/>
                </a:cubicBezTo>
                <a:cubicBezTo>
                  <a:pt x="4380989" y="5490721"/>
                  <a:pt x="4404341" y="5589592"/>
                  <a:pt x="4401185" y="5643245"/>
                </a:cubicBezTo>
                <a:cubicBezTo>
                  <a:pt x="4386609" y="5686972"/>
                  <a:pt x="4393622" y="5663335"/>
                  <a:pt x="4380865" y="5714365"/>
                </a:cubicBezTo>
                <a:cubicBezTo>
                  <a:pt x="4378268" y="5724755"/>
                  <a:pt x="4374092" y="5734685"/>
                  <a:pt x="4370705" y="5744845"/>
                </a:cubicBezTo>
                <a:lnTo>
                  <a:pt x="4340225" y="5836285"/>
                </a:lnTo>
                <a:cubicBezTo>
                  <a:pt x="4336364" y="5847869"/>
                  <a:pt x="4326678" y="5856605"/>
                  <a:pt x="4319905" y="5866765"/>
                </a:cubicBezTo>
                <a:lnTo>
                  <a:pt x="4279265" y="5927725"/>
                </a:lnTo>
                <a:cubicBezTo>
                  <a:pt x="4273324" y="5936636"/>
                  <a:pt x="4272492" y="5948045"/>
                  <a:pt x="4269105" y="5958205"/>
                </a:cubicBezTo>
                <a:cubicBezTo>
                  <a:pt x="4262332" y="5978525"/>
                  <a:pt x="4254940" y="5998649"/>
                  <a:pt x="4248785" y="6019165"/>
                </a:cubicBezTo>
                <a:cubicBezTo>
                  <a:pt x="4239670" y="6049550"/>
                  <a:pt x="4232009" y="6090645"/>
                  <a:pt x="4228465" y="6120765"/>
                </a:cubicBezTo>
                <a:cubicBezTo>
                  <a:pt x="4224094" y="6157916"/>
                  <a:pt x="4222436" y="6195347"/>
                  <a:pt x="4218305" y="6232525"/>
                </a:cubicBezTo>
                <a:cubicBezTo>
                  <a:pt x="4210291" y="6304653"/>
                  <a:pt x="4204266" y="6309551"/>
                  <a:pt x="4197985" y="6384925"/>
                </a:cubicBezTo>
                <a:lnTo>
                  <a:pt x="4195802" y="6419850"/>
                </a:lnTo>
                <a:lnTo>
                  <a:pt x="0" y="6419850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EF2F87-BAE7-4431-838F-637CA8562D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17" r="16675" b="14692"/>
          <a:stretch/>
        </p:blipFill>
        <p:spPr>
          <a:xfrm>
            <a:off x="7960793" y="4983817"/>
            <a:ext cx="4501211" cy="1915579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5B2B088A-5EEC-480D-B6DF-2A7B8ACCD6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8558713" y="2726780"/>
            <a:ext cx="2346956" cy="2063854"/>
          </a:xfrm>
          <a:prstGeom prst="rect">
            <a:avLst/>
          </a:prstGeom>
        </p:spPr>
      </p:pic>
      <p:sp>
        <p:nvSpPr>
          <p:cNvPr id="18" name="Oval 17">
            <a:hlinkClick r:id="rId10" action="ppaction://hlinksldjump"/>
            <a:extLst>
              <a:ext uri="{FF2B5EF4-FFF2-40B4-BE49-F238E27FC236}">
                <a16:creationId xmlns:a16="http://schemas.microsoft.com/office/drawing/2014/main" id="{D0549992-BC71-4E64-A750-D7E477262FF6}"/>
              </a:ext>
            </a:extLst>
          </p:cNvPr>
          <p:cNvSpPr/>
          <p:nvPr/>
        </p:nvSpPr>
        <p:spPr>
          <a:xfrm>
            <a:off x="9347646" y="3811021"/>
            <a:ext cx="633466" cy="63876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0F778C72-6703-411A-BF49-C6EB70EB35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3366392" y="3811979"/>
            <a:ext cx="2430714" cy="2135235"/>
          </a:xfrm>
          <a:prstGeom prst="rect">
            <a:avLst/>
          </a:prstGeom>
        </p:spPr>
      </p:pic>
      <p:sp>
        <p:nvSpPr>
          <p:cNvPr id="22" name="Oval 21">
            <a:hlinkClick r:id="rId10" action="ppaction://hlinksldjump"/>
            <a:extLst>
              <a:ext uri="{FF2B5EF4-FFF2-40B4-BE49-F238E27FC236}">
                <a16:creationId xmlns:a16="http://schemas.microsoft.com/office/drawing/2014/main" id="{08CDF487-9E5F-4CD3-B074-1FF2BAEF3A75}"/>
              </a:ext>
            </a:extLst>
          </p:cNvPr>
          <p:cNvSpPr/>
          <p:nvPr/>
        </p:nvSpPr>
        <p:spPr>
          <a:xfrm>
            <a:off x="4191045" y="4941452"/>
            <a:ext cx="656073" cy="6608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23" name="Picture 22">
            <a:hlinkClick r:id="rId12" action="ppaction://hlinksldjump"/>
            <a:extLst>
              <a:ext uri="{FF2B5EF4-FFF2-40B4-BE49-F238E27FC236}">
                <a16:creationId xmlns:a16="http://schemas.microsoft.com/office/drawing/2014/main" id="{D0F06044-0364-44D7-A58A-AC1671C259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4963588" y="1006182"/>
            <a:ext cx="2488625" cy="2157898"/>
          </a:xfrm>
          <a:prstGeom prst="rect">
            <a:avLst/>
          </a:prstGeom>
        </p:spPr>
      </p:pic>
      <p:sp>
        <p:nvSpPr>
          <p:cNvPr id="24" name="Oval 23">
            <a:hlinkClick r:id="rId10" action="ppaction://hlinksldjump"/>
            <a:extLst>
              <a:ext uri="{FF2B5EF4-FFF2-40B4-BE49-F238E27FC236}">
                <a16:creationId xmlns:a16="http://schemas.microsoft.com/office/drawing/2014/main" id="{4BB7540B-F6A8-467A-8F52-22BD9959107A}"/>
              </a:ext>
            </a:extLst>
          </p:cNvPr>
          <p:cNvSpPr/>
          <p:nvPr/>
        </p:nvSpPr>
        <p:spPr>
          <a:xfrm>
            <a:off x="5810273" y="2141014"/>
            <a:ext cx="671704" cy="66787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6006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1373284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6.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cuối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được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phát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sóng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vào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khung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giờ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nào</a:t>
            </a:r>
            <a:r>
              <a:rPr lang="en-US" altLang="en-US" sz="3733" kern="0" dirty="0">
                <a:sym typeface="Arial"/>
              </a:rPr>
              <a:t>?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759201" y="5607192"/>
            <a:ext cx="6266425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23h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759201" y="4358443"/>
            <a:ext cx="6266425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759200" y="3109695"/>
            <a:ext cx="6266424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22h05p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759200" y="1883298"/>
            <a:ext cx="6266424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23h05p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65190" y="433469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042400" y="180340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16332" y="56745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41000" y="317626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953" y="814637"/>
            <a:ext cx="2145196" cy="2800673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383" y="2875280"/>
            <a:ext cx="3485892" cy="29546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82E846-C6CC-427F-9A3E-E5A7DC856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266" y="1823629"/>
            <a:ext cx="6913463" cy="2103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4C8F5AC4-E532-4983-B921-5707B2AA5C6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3037527" y="997565"/>
            <a:ext cx="69256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4537579" y="3736778"/>
            <a:ext cx="5425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3057847" y="1739245"/>
            <a:ext cx="69256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61BC7C96-D3F4-4E71-ABD9-E0673A01A3A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3037527" y="997565"/>
            <a:ext cx="69256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nơi sản xuất các chương trình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3853749" y="3518623"/>
            <a:ext cx="54255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B1DA370B-A8FC-415E-BF75-82E6C2C3CE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4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" name="图片 1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1929" y="-736283"/>
            <a:ext cx="3917415" cy="3320415"/>
          </a:xfrm>
          <a:prstGeom prst="rect">
            <a:avLst/>
          </a:prstGeom>
        </p:spPr>
      </p:pic>
      <p:pic>
        <p:nvPicPr>
          <p:cNvPr id="6" name="Ridan - Ulys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393" y="-1025769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0EB0A4-CCA6-4189-B54A-2579B88ECF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1209" y="3429000"/>
            <a:ext cx="4005446" cy="40054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1000FFB-8144-4870-80EA-6FF667EA1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0857" y="1165158"/>
            <a:ext cx="3023878" cy="9632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493D9CF-AF6A-4CAD-94FB-3294ACAF2C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3283" y="1816468"/>
            <a:ext cx="8407113" cy="3225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5A92D-6F20-4B27-A775-3FB3AC66ED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5931" y="4320996"/>
            <a:ext cx="2664183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03" y="1510347"/>
            <a:ext cx="4442951" cy="3766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CE5CA61-2373-43EE-A426-B06D3165C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217" y="2336873"/>
            <a:ext cx="7517019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99" y="11974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BB06BDC-D7FA-4941-AEEA-1DDCB16E4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60" y="1255035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矩形 22">
            <a:extLst>
              <a:ext uri="{FF2B5EF4-FFF2-40B4-BE49-F238E27FC236}">
                <a16:creationId xmlns:a16="http://schemas.microsoft.com/office/drawing/2014/main" id="{15923FC0-2FC1-491D-8B02-6E373E8C2CDA}"/>
              </a:ext>
            </a:extLst>
          </p:cNvPr>
          <p:cNvSpPr/>
          <p:nvPr/>
        </p:nvSpPr>
        <p:spPr>
          <a:xfrm>
            <a:off x="1908171" y="256145"/>
            <a:ext cx="9015394" cy="859693"/>
          </a:xfrm>
          <a:prstGeom prst="rect">
            <a:avLst/>
          </a:prstGeom>
          <a:solidFill>
            <a:srgbClr val="059BA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Lên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bảng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chỉ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ra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điểm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khác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giữa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thu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thanh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đài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thanh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346</Words>
  <Application>Microsoft Office PowerPoint</Application>
  <PresentationFormat>Widescreen</PresentationFormat>
  <Paragraphs>55</Paragraphs>
  <Slides>21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微软雅黑</vt:lpstr>
      <vt:lpstr>微软雅黑 Light</vt:lpstr>
      <vt:lpstr>Arial</vt:lpstr>
      <vt:lpstr>Calibri</vt:lpstr>
      <vt:lpstr>Calibri Light</vt:lpstr>
      <vt:lpstr>Cedarville Cursive</vt:lpstr>
      <vt:lpstr>等线</vt:lpstr>
      <vt:lpstr>等线 Light</vt:lpstr>
      <vt:lpstr>Georgia</vt:lpstr>
      <vt:lpstr>Lilita One</vt:lpstr>
      <vt:lpstr>Montserrat</vt:lpstr>
      <vt:lpstr>Montserrat Medium</vt:lpstr>
      <vt:lpstr>Times New Roman</vt:lpstr>
      <vt:lpstr>UTM Showcard</vt:lpstr>
      <vt:lpstr>迷你简少儿</vt:lpstr>
      <vt:lpstr>Office 主题​​</vt:lpstr>
      <vt:lpstr>Office Theme</vt:lpstr>
      <vt:lpstr>1_Simple Light</vt:lpstr>
      <vt:lpstr>Custom Design</vt:lpstr>
      <vt:lpstr>Welcome Winter!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16</cp:revision>
  <dcterms:created xsi:type="dcterms:W3CDTF">2022-07-21T23:07:28Z</dcterms:created>
  <dcterms:modified xsi:type="dcterms:W3CDTF">2023-10-25T09:39:31Z</dcterms:modified>
</cp:coreProperties>
</file>